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5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3397-C3BD-0343-9490-D8379BACC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AF6F5-2C8C-254E-8F1B-F9B9CE28A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BC519-D70D-BD48-B4FC-E981D9A56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2CE0E-5131-1647-BD36-ACE925556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1B59-9FB9-2147-9E54-84101266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642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8C54-C4F6-6543-8354-4CABFDFB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EC386-C5B1-C640-AB4B-6774C514A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75D6E-5354-7B4D-A50C-AAAA9DA38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0343-B04A-4F48-8D48-9C48C6B4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A19D7-F605-A44C-9184-72C1D0CE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003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0E2C2-0CC1-864B-9B02-CF38B8D89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D72C4-3BCB-BF4A-B821-93249ED7A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C9E2E-C967-A945-AEE6-A72CDAAB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99B90-4DE9-B243-BFFE-1B552F5F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578ED-1048-7640-9DE0-249029B5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8094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3F8-E7B7-D641-A736-B50B79E52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CBBB-320E-754C-9495-41ED08EE5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618D-FAD3-C343-ACE4-EA505B46D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FDCE1-6D9F-2344-9C5F-79BF5772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E7096-C5A3-344C-8837-B3F2386B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061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5E47-2D36-F645-9FD6-BE1CF2A6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F130B-1E10-734F-A97E-F96F0B07E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A8055-2CF6-884D-8D9A-E9B4BD3F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C6F7F-DF71-4E48-A856-7E3E4519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A43F7-4CBC-3D43-9B63-8CBE44DF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121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65BD-465B-3D4C-94A7-4B33A972F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B6AE0-A1ED-A843-9392-8FE92ADDD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E30F7-1771-4A49-8B1F-7B455CAE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56FF6-BA13-3A4E-8774-E8E7599C3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448DC-4592-A24D-9D82-34E09B7B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765EA-D2F0-1E42-918B-154D97B1C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6550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61E4-2FA2-8749-A3B7-877550C76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C1CFA-6A0C-B24D-AE2C-DF580E01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07DFF-E767-8640-97F9-C27528787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99631-8927-CA4D-8A78-9C1E47C32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374D8-5CCC-724A-AFA9-2F80E7049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8E23D2-DE48-8E41-BDA9-6A517ED8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249C9-BE50-6248-A1C7-355587EA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E8640-AAAF-524E-B9C4-C8D26A47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610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CF15-FF35-854D-A0F5-41D97B425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6305D-CE9A-034A-8796-B107B8BF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9D7961-CFBB-9442-9637-39F6CF93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B93E2-B107-1443-ACC5-30E49E6F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868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BB2FF-3BC9-7047-8F33-A6AD8297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70C86-2AD1-134D-8DCD-0B7C1F078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CF9AD-CC2F-CC4F-A684-39BD306A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457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BEF4-FCA6-3340-B634-163289048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53F0-74C1-424F-8A2C-45692F2B2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F4D61-42AA-4E4C-B4A2-EAFE3A978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CEBF1-C635-6D44-9ADB-37EE510D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95BC5-206D-8646-AC06-15549558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A7126-CF6B-A042-A922-43825C19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0067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62AD-65EE-8042-9C55-8CAA3FC1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B56D60-E749-D448-9464-7FCE63810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A07F2-660F-7A4B-AE74-978224BEE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FACED-C450-714C-934A-35A16A40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BB745-1078-BC44-97CD-A527EFD6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C282B-0904-854F-8EA3-9641B210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6879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8120A-D2BD-8D4B-A211-3BF0CBFE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B78D-4D0E-0F4A-9499-68AFAF035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F8621-439C-C549-847C-A7CE4918D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86CCC-3996-3048-8313-7136E2A1310F}" type="datetimeFigureOut">
              <a:rPr lang="en-NL" smtClean="0"/>
              <a:t>11/11/2021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F146B-2B8B-174F-BC23-4E1ECBAFE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70F89-1718-8844-9B2F-AF5A68BD0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DCAC7-0A75-184E-A55E-DFC245429E8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247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67487-5ABF-AA4B-9BAC-68D0DA29D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0" r="47851" b="50000"/>
          <a:stretch/>
        </p:blipFill>
        <p:spPr>
          <a:xfrm>
            <a:off x="0" y="524927"/>
            <a:ext cx="4580070" cy="5709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A3645-0218-FC45-ACFF-F52E8DF0E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35" b="11"/>
          <a:stretch/>
        </p:blipFill>
        <p:spPr>
          <a:xfrm>
            <a:off x="4580070" y="637755"/>
            <a:ext cx="7726649" cy="54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8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 W. van der Laan</dc:creator>
  <cp:lastModifiedBy>Sander W. van der Laan</cp:lastModifiedBy>
  <cp:revision>2</cp:revision>
  <dcterms:created xsi:type="dcterms:W3CDTF">2021-11-08T09:52:56Z</dcterms:created>
  <dcterms:modified xsi:type="dcterms:W3CDTF">2021-11-11T14:54:48Z</dcterms:modified>
</cp:coreProperties>
</file>